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BA56"/>
    <a:srgbClr val="85A644"/>
    <a:srgbClr val="6D8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2046" y="-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176B-366A-4604-B303-53386A0BEA27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D89C-D5B3-4DA2-A86E-BE3FB2276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543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176B-366A-4604-B303-53386A0BEA27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D89C-D5B3-4DA2-A86E-BE3FB2276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81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176B-366A-4604-B303-53386A0BEA27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D89C-D5B3-4DA2-A86E-BE3FB2276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80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176B-366A-4604-B303-53386A0BEA27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D89C-D5B3-4DA2-A86E-BE3FB2276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235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176B-366A-4604-B303-53386A0BEA27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D89C-D5B3-4DA2-A86E-BE3FB2276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923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176B-366A-4604-B303-53386A0BEA27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D89C-D5B3-4DA2-A86E-BE3FB2276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8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176B-366A-4604-B303-53386A0BEA27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D89C-D5B3-4DA2-A86E-BE3FB2276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15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176B-366A-4604-B303-53386A0BEA27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D89C-D5B3-4DA2-A86E-BE3FB2276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58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176B-366A-4604-B303-53386A0BEA27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D89C-D5B3-4DA2-A86E-BE3FB2276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51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176B-366A-4604-B303-53386A0BEA27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D89C-D5B3-4DA2-A86E-BE3FB2276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54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176B-366A-4604-B303-53386A0BEA27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D89C-D5B3-4DA2-A86E-BE3FB2276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33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BA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7176B-366A-4604-B303-53386A0BEA27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FD89C-D5B3-4DA2-A86E-BE3FB22767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034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01tatton.org.uk/wp-content/themes/ttn_v1/images/logo-tatton-head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08" y="128464"/>
            <a:ext cx="1403184" cy="680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14482" y="704528"/>
            <a:ext cx="48660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 Tick Aware</a:t>
            </a:r>
            <a:endParaRPr lang="en-US" sz="5400" b="1" cap="none" spc="0" dirty="0">
              <a:ln w="17780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07" t="27182" r="53745" b="50702"/>
          <a:stretch/>
        </p:blipFill>
        <p:spPr bwMode="auto">
          <a:xfrm>
            <a:off x="839224" y="1637410"/>
            <a:ext cx="2185106" cy="1836311"/>
          </a:xfrm>
          <a:prstGeom prst="rect">
            <a:avLst/>
          </a:prstGeom>
          <a:ln w="38100" cap="sq">
            <a:solidFill>
              <a:schemeClr val="tx1">
                <a:lumMod val="95000"/>
                <a:lumOff val="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3608" y="3656855"/>
            <a:ext cx="6587760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 could be exposed to ticks whenever you are outdoors and enjoying the countryside, even in your garden or the local park.</a:t>
            </a:r>
          </a:p>
          <a:p>
            <a:endParaRPr lang="en-GB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Ticks attach themselves to animals to feed and sometimes this can include people.</a:t>
            </a:r>
          </a:p>
          <a:p>
            <a:endParaRPr lang="en-GB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 can prevent tick bites by walking on clearly defined paths, using insect repellent and performing regular tick checks.</a:t>
            </a:r>
          </a:p>
          <a:p>
            <a:endParaRPr lang="en-GB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Some tick bites can result in infection or even Lyme Disease so it is important to remove ticks as soon as possible.</a:t>
            </a:r>
          </a:p>
          <a:p>
            <a:endParaRPr lang="en-GB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Ticks can be removed safely with tweezers or a tick removal tool.  Grasp the tick as close to the skin as possible.  Do not squash the tick or attempt any other method of removal.</a:t>
            </a:r>
          </a:p>
          <a:p>
            <a:endParaRPr lang="en-GB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you have been bitten or recently spent time outdoors and start to feel unwell, contact your GP.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For more information, visit www.gov.uk/government/publications/tick-bite-risks-and-prevention-of-lyme-disease or www.LymeDiseaseAction.org.uk 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Photo © Crown Copyright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Tatton park is managed and financed by Cheshire East Council on behalf of the National Trust. www.tattonpark.org.uk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8" t="39120" r="30438" b="46251"/>
          <a:stretch/>
        </p:blipFill>
        <p:spPr bwMode="auto">
          <a:xfrm>
            <a:off x="3435664" y="1656497"/>
            <a:ext cx="2604686" cy="1817224"/>
          </a:xfrm>
          <a:prstGeom prst="rect">
            <a:avLst/>
          </a:prstGeom>
          <a:ln w="38100" cap="sq">
            <a:solidFill>
              <a:schemeClr val="tx1">
                <a:lumMod val="95000"/>
                <a:lumOff val="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68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172</Words>
  <Application>Microsoft Office PowerPoint</Application>
  <PresentationFormat>A4 Paper (210x297 mm)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Cheshire Shared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FOX, Naomi</dc:creator>
  <cp:lastModifiedBy>JACKSON, Caroline</cp:lastModifiedBy>
  <cp:revision>9</cp:revision>
  <cp:lastPrinted>2016-07-05T15:05:45Z</cp:lastPrinted>
  <dcterms:created xsi:type="dcterms:W3CDTF">2016-07-05T11:45:13Z</dcterms:created>
  <dcterms:modified xsi:type="dcterms:W3CDTF">2016-07-14T09:10:55Z</dcterms:modified>
</cp:coreProperties>
</file>